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51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86" name="Group 2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16387" name="Freeform 3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16388" name="Group 4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16389" name="Oval 5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0" name="Oval 6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1" name="Oval 7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2" name="Oval 8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3" name="Oval 9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4" name="Freeform 10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5" name="Freeform 11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6" name="Freeform 12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7" name="Freeform 13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8" name="Freeform 14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9" name="Oval 15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6400" name="Group 16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16401" name="Oval 17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2" name="Oval 18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3" name="Oval 19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4" name="Oval 20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5" name="Oval 21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6" name="Oval 22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7" name="Oval 23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8" name="Oval 24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9" name="Freeform 25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0" name="Freeform 26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1" name="Freeform 27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2" name="Freeform 28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3" name="Freeform 29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4" name="Freeform 30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5" name="Freeform 31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6" name="Freeform 32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7" name="Freeform 33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8" name="Freeform 34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6419" name="Group 35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16420" name="Freeform 36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1" name="Freeform 37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2" name="Freeform 38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3" name="Freeform 39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4" name="Freeform 40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5" name="Freeform 41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6" name="Freeform 42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7" name="Freeform 43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8" name="Freeform 44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29" name="Freeform 45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0" name="Freeform 46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1" name="Oval 47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2" name="Oval 48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3" name="Oval 49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4" name="Oval 50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5" name="Oval 51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6" name="Oval 52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6437" name="Group 53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16438" name="Freeform 54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39" name="Freeform 55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40" name="Freeform 56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41" name="Freeform 57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42" name="Freeform 58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43" name="Freeform 59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44" name="Freeform 60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16445" name="Group 61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16446" name="Oval 62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47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48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49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6450" name="Rectangle 66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6451" name="Rectangle 67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6452" name="Rectangle 68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DAB735F9-1465-49C8-9812-CE0D68338D28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16453" name="Rectangle 69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6454" name="Rectangle 7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8E731920-0BDE-46C6-A859-AC509080224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1D77D96-391A-4375-818D-5522124446A4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A9AE5A-0E4F-467E-AF32-A672A8FDA1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48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48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D86CB1-7F68-4C87-8C62-F680E379926D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DC653E-2CE4-456A-94C1-725A3557A1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184A04-54A4-472F-8B4D-A875DADF2067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880B40-C4F3-419F-88D2-FD9CF6DA8C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CC6A98F-5A40-4A42-A5B0-0D7DB493E056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33D397-79CF-4573-BF78-59E25B2D9C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A54017-AAA9-4966-88B6-61C08F322DD4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AE48EC-5505-4A06-91B6-DB50510D79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14BFD42-95A8-491B-8FD5-5033584B4632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849084-8E58-435F-AB9E-D541B48C483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01ED480-B474-4FF1-A8A6-8BA796E9C451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1212CD-3FB2-417E-A700-9C6635A9CD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95DBBBC-4629-4D4F-82EF-EF2844C56C4D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819197-F007-4A2B-9395-55DB5092419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F115FD5-6359-42C4-923E-C0F966879EE2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EF36FD-4A21-4390-9F90-388F6D0F0C9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60E2472-C22E-4089-9160-E8F32CC63BB8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814312-7F1D-46D1-B99C-1D90EA0C37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Freeform 2"/>
          <p:cNvSpPr>
            <a:spLocks/>
          </p:cNvSpPr>
          <p:nvPr/>
        </p:nvSpPr>
        <p:spPr bwMode="hidden">
          <a:xfrm>
            <a:off x="6627813" y="6429375"/>
            <a:ext cx="285750" cy="209550"/>
          </a:xfrm>
          <a:custGeom>
            <a:avLst/>
            <a:gdLst/>
            <a:ahLst/>
            <a:cxnLst>
              <a:cxn ang="0">
                <a:pos x="0" y="132"/>
              </a:cxn>
              <a:cxn ang="0">
                <a:pos x="29" y="132"/>
              </a:cxn>
              <a:cxn ang="0">
                <a:pos x="77" y="108"/>
              </a:cxn>
              <a:cxn ang="0">
                <a:pos x="119" y="78"/>
              </a:cxn>
              <a:cxn ang="0">
                <a:pos x="155" y="48"/>
              </a:cxn>
              <a:cxn ang="0">
                <a:pos x="179" y="12"/>
              </a:cxn>
              <a:cxn ang="0">
                <a:pos x="173" y="6"/>
              </a:cxn>
              <a:cxn ang="0">
                <a:pos x="167" y="0"/>
              </a:cxn>
              <a:cxn ang="0">
                <a:pos x="137" y="42"/>
              </a:cxn>
              <a:cxn ang="0">
                <a:pos x="101" y="78"/>
              </a:cxn>
              <a:cxn ang="0">
                <a:pos x="53" y="108"/>
              </a:cxn>
              <a:cxn ang="0">
                <a:pos x="0" y="132"/>
              </a:cxn>
              <a:cxn ang="0">
                <a:pos x="0" y="132"/>
              </a:cxn>
            </a:cxnLst>
            <a:rect l="0" t="0" r="r" b="b"/>
            <a:pathLst>
              <a:path w="179" h="132">
                <a:moveTo>
                  <a:pt x="0" y="132"/>
                </a:moveTo>
                <a:lnTo>
                  <a:pt x="29" y="132"/>
                </a:lnTo>
                <a:lnTo>
                  <a:pt x="77" y="108"/>
                </a:lnTo>
                <a:lnTo>
                  <a:pt x="119" y="78"/>
                </a:lnTo>
                <a:lnTo>
                  <a:pt x="155" y="48"/>
                </a:lnTo>
                <a:lnTo>
                  <a:pt x="179" y="12"/>
                </a:lnTo>
                <a:lnTo>
                  <a:pt x="173" y="6"/>
                </a:lnTo>
                <a:lnTo>
                  <a:pt x="167" y="0"/>
                </a:lnTo>
                <a:lnTo>
                  <a:pt x="137" y="42"/>
                </a:lnTo>
                <a:lnTo>
                  <a:pt x="101" y="78"/>
                </a:lnTo>
                <a:lnTo>
                  <a:pt x="53" y="108"/>
                </a:lnTo>
                <a:lnTo>
                  <a:pt x="0" y="132"/>
                </a:lnTo>
                <a:lnTo>
                  <a:pt x="0" y="132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accent2">
                  <a:gamma/>
                  <a:shade val="87843"/>
                  <a:invGamma/>
                </a:schemeClr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pSp>
        <p:nvGrpSpPr>
          <p:cNvPr id="15363" name="Group 3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15364" name="Freeform 4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15365" name="Group 5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15366" name="Oval 6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67" name="Oval 7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68" name="Oval 8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69" name="Oval 9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0" name="Oval 10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1" name="Freeform 11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2" name="Freeform 12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3" name="Freeform 13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4" name="Freeform 14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5" name="Freeform 15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6" name="Oval 16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5377" name="Group 17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15378" name="Oval 18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79" name="Oval 19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0" name="Oval 20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1" name="Oval 21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2" name="Oval 22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3" name="Oval 23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4" name="Oval 24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5" name="Oval 25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6" name="Freeform 26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7" name="Freeform 27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8" name="Freeform 28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89" name="Freeform 29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0" name="Freeform 30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1" name="Freeform 31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2" name="Freeform 32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3" name="Freeform 33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4" name="Freeform 34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5" name="Freeform 35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5396" name="Group 36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15397" name="Freeform 37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8" name="Freeform 38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9" name="Freeform 39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0" name="Freeform 40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1" name="Freeform 41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2" name="Freeform 42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3" name="Freeform 43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4" name="Freeform 44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5" name="Freeform 45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6" name="Freeform 46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7" name="Freeform 47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8" name="Oval 48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09" name="Oval 49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0" name="Oval 50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1" name="Oval 51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2" name="Oval 52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3" name="Oval 53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5414" name="Group 54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15415" name="Freeform 55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6" name="Freeform 56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7" name="Freeform 57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8" name="Freeform 58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19" name="Freeform 59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20" name="Freeform 60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421" name="Freeform 61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15422" name="Group 62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15423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424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425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426" name="Oval 66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5427" name="Rectangle 67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5428" name="Rectangle 68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5429" name="Rectangle 6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75829D23-D5C5-4532-A903-E7A1A930AAC6}" type="datetimeFigureOut">
              <a:rPr lang="en-US"/>
              <a:pPr/>
              <a:t>7/3/2015</a:t>
            </a:fld>
            <a:endParaRPr lang="en-US"/>
          </a:p>
        </p:txBody>
      </p:sp>
      <p:sp>
        <p:nvSpPr>
          <p:cNvPr id="15430" name="Rectangle 7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15431" name="Rectangle 7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5B5D8AA1-506C-44E5-AA0C-EE41E52E30D3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Ø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50000"/>
        <a:buFont typeface="Wingdings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 anchorCtr="0"/>
          <a:lstStyle/>
          <a:p>
            <a:r>
              <a:rPr lang="en-US" sz="5400"/>
              <a:t>Aspose.Slides for Java</a:t>
            </a:r>
          </a:p>
        </p:txBody>
      </p:sp>
      <p:sp>
        <p:nvSpPr>
          <p:cNvPr id="13314" name="Subtitle 2"/>
          <p:cNvSpPr>
            <a:spLocks noGrp="1"/>
          </p:cNvSpPr>
          <p:nvPr>
            <p:ph type="subTitle" idx="4294967295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marL="0" indent="0" algn="ctr">
              <a:buFont typeface="Wingdings" pitchFamily="2" charset="2"/>
              <a:buNone/>
            </a:pPr>
            <a:r>
              <a:rPr lang="en-US" b="1">
                <a:solidFill>
                  <a:srgbClr val="FF0000"/>
                </a:solidFill>
              </a:rPr>
              <a:t>Test File</a:t>
            </a:r>
          </a:p>
        </p:txBody>
      </p:sp>
      <p:pic>
        <p:nvPicPr>
          <p:cNvPr id="13315" name="Picture 3" descr="aspose-logo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643313" y="3167063"/>
            <a:ext cx="185737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Ripple">
  <a:themeElements>
    <a:clrScheme name="Ripple 3">
      <a:dk1>
        <a:srgbClr val="008AE8"/>
      </a:dk1>
      <a:lt1>
        <a:srgbClr val="FFFFFF"/>
      </a:lt1>
      <a:dk2>
        <a:srgbClr val="0068AE"/>
      </a:dk2>
      <a:lt2>
        <a:srgbClr val="CCECFF"/>
      </a:lt2>
      <a:accent1>
        <a:srgbClr val="009999"/>
      </a:accent1>
      <a:accent2>
        <a:srgbClr val="0088E4"/>
      </a:accent2>
      <a:accent3>
        <a:srgbClr val="AAB9D3"/>
      </a:accent3>
      <a:accent4>
        <a:srgbClr val="DADADA"/>
      </a:accent4>
      <a:accent5>
        <a:srgbClr val="AACACA"/>
      </a:accent5>
      <a:accent6>
        <a:srgbClr val="007BCF"/>
      </a:accent6>
      <a:hlink>
        <a:srgbClr val="99FF99"/>
      </a:hlink>
      <a:folHlink>
        <a:srgbClr val="AFE1FF"/>
      </a:folHlink>
    </a:clrScheme>
    <a:fontScheme name="Rippl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Ripple 1">
        <a:dk1>
          <a:srgbClr val="2B2B85"/>
        </a:dk1>
        <a:lt1>
          <a:srgbClr val="FFFFFF"/>
        </a:lt1>
        <a:dk2>
          <a:srgbClr val="00254A"/>
        </a:dk2>
        <a:lt2>
          <a:srgbClr val="C0C0C0"/>
        </a:lt2>
        <a:accent1>
          <a:srgbClr val="0099FF"/>
        </a:accent1>
        <a:accent2>
          <a:srgbClr val="006699"/>
        </a:accent2>
        <a:accent3>
          <a:srgbClr val="AAACB1"/>
        </a:accent3>
        <a:accent4>
          <a:srgbClr val="DADADA"/>
        </a:accent4>
        <a:accent5>
          <a:srgbClr val="AACAFF"/>
        </a:accent5>
        <a:accent6>
          <a:srgbClr val="005C8A"/>
        </a:accent6>
        <a:hlink>
          <a:srgbClr val="99CCFF"/>
        </a:hlink>
        <a:folHlink>
          <a:srgbClr val="8F8FB5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2">
        <a:dk1>
          <a:srgbClr val="3B4B5D"/>
        </a:dk1>
        <a:lt1>
          <a:srgbClr val="FFFFFF"/>
        </a:lt1>
        <a:dk2>
          <a:srgbClr val="466886"/>
        </a:dk2>
        <a:lt2>
          <a:srgbClr val="CCECFF"/>
        </a:lt2>
        <a:accent1>
          <a:srgbClr val="6D9D97"/>
        </a:accent1>
        <a:accent2>
          <a:srgbClr val="53718C"/>
        </a:accent2>
        <a:accent3>
          <a:srgbClr val="B0B9C3"/>
        </a:accent3>
        <a:accent4>
          <a:srgbClr val="DADADA"/>
        </a:accent4>
        <a:accent5>
          <a:srgbClr val="BACCC9"/>
        </a:accent5>
        <a:accent6>
          <a:srgbClr val="4A667E"/>
        </a:accent6>
        <a:hlink>
          <a:srgbClr val="99CCFF"/>
        </a:hlink>
        <a:folHlink>
          <a:srgbClr val="A97CF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3">
        <a:dk1>
          <a:srgbClr val="008AE8"/>
        </a:dk1>
        <a:lt1>
          <a:srgbClr val="FFFFFF"/>
        </a:lt1>
        <a:dk2>
          <a:srgbClr val="0068AE"/>
        </a:dk2>
        <a:lt2>
          <a:srgbClr val="CCECFF"/>
        </a:lt2>
        <a:accent1>
          <a:srgbClr val="009999"/>
        </a:accent1>
        <a:accent2>
          <a:srgbClr val="0088E4"/>
        </a:accent2>
        <a:accent3>
          <a:srgbClr val="AAB9D3"/>
        </a:accent3>
        <a:accent4>
          <a:srgbClr val="DADADA"/>
        </a:accent4>
        <a:accent5>
          <a:srgbClr val="AACACA"/>
        </a:accent5>
        <a:accent6>
          <a:srgbClr val="007BCF"/>
        </a:accent6>
        <a:hlink>
          <a:srgbClr val="99FF99"/>
        </a:hlink>
        <a:folHlink>
          <a:srgbClr val="AFE1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4">
        <a:dk1>
          <a:srgbClr val="9B69FF"/>
        </a:dk1>
        <a:lt1>
          <a:srgbClr val="FFFFFF"/>
        </a:lt1>
        <a:dk2>
          <a:srgbClr val="666699"/>
        </a:dk2>
        <a:lt2>
          <a:srgbClr val="D9D9FF"/>
        </a:lt2>
        <a:accent1>
          <a:srgbClr val="66CCFF"/>
        </a:accent1>
        <a:accent2>
          <a:srgbClr val="9966FF"/>
        </a:accent2>
        <a:accent3>
          <a:srgbClr val="B8B8CA"/>
        </a:accent3>
        <a:accent4>
          <a:srgbClr val="DADADA"/>
        </a:accent4>
        <a:accent5>
          <a:srgbClr val="B8E2FF"/>
        </a:accent5>
        <a:accent6>
          <a:srgbClr val="8A5CE7"/>
        </a:accent6>
        <a:hlink>
          <a:srgbClr val="0099CC"/>
        </a:hlink>
        <a:folHlink>
          <a:srgbClr val="0033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5">
        <a:dk1>
          <a:srgbClr val="008080"/>
        </a:dk1>
        <a:lt1>
          <a:srgbClr val="FFFFFF"/>
        </a:lt1>
        <a:dk2>
          <a:srgbClr val="006666"/>
        </a:dk2>
        <a:lt2>
          <a:srgbClr val="FFFFCC"/>
        </a:lt2>
        <a:accent1>
          <a:srgbClr val="0099FF"/>
        </a:accent1>
        <a:accent2>
          <a:srgbClr val="008080"/>
        </a:accent2>
        <a:accent3>
          <a:srgbClr val="AAB8B8"/>
        </a:accent3>
        <a:accent4>
          <a:srgbClr val="DADADA"/>
        </a:accent4>
        <a:accent5>
          <a:srgbClr val="AACAFF"/>
        </a:accent5>
        <a:accent6>
          <a:srgbClr val="007373"/>
        </a:accent6>
        <a:hlink>
          <a:srgbClr val="1ACE9F"/>
        </a:hlink>
        <a:folHlink>
          <a:srgbClr val="A5B5C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6">
        <a:dk1>
          <a:srgbClr val="CDD9D1"/>
        </a:dk1>
        <a:lt1>
          <a:srgbClr val="FFFFFF"/>
        </a:lt1>
        <a:dk2>
          <a:srgbClr val="A3BBA9"/>
        </a:dk2>
        <a:lt2>
          <a:srgbClr val="007D80"/>
        </a:lt2>
        <a:accent1>
          <a:srgbClr val="9CA8A4"/>
        </a:accent1>
        <a:accent2>
          <a:srgbClr val="CBD7CE"/>
        </a:accent2>
        <a:accent3>
          <a:srgbClr val="CEDAD1"/>
        </a:accent3>
        <a:accent4>
          <a:srgbClr val="DADADA"/>
        </a:accent4>
        <a:accent5>
          <a:srgbClr val="CBD1CF"/>
        </a:accent5>
        <a:accent6>
          <a:srgbClr val="B8C3BA"/>
        </a:accent6>
        <a:hlink>
          <a:srgbClr val="0099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7">
        <a:dk1>
          <a:srgbClr val="686B5D"/>
        </a:dk1>
        <a:lt1>
          <a:srgbClr val="DCDAD0"/>
        </a:lt1>
        <a:dk2>
          <a:srgbClr val="525040"/>
        </a:dk2>
        <a:lt2>
          <a:srgbClr val="D3D2A6"/>
        </a:lt2>
        <a:accent1>
          <a:srgbClr val="5D8770"/>
        </a:accent1>
        <a:accent2>
          <a:srgbClr val="686B5D"/>
        </a:accent2>
        <a:accent3>
          <a:srgbClr val="B3B3AF"/>
        </a:accent3>
        <a:accent4>
          <a:srgbClr val="BCBAB1"/>
        </a:accent4>
        <a:accent5>
          <a:srgbClr val="B6C3BB"/>
        </a:accent5>
        <a:accent6>
          <a:srgbClr val="5E6053"/>
        </a:accent6>
        <a:hlink>
          <a:srgbClr val="85B7A9"/>
        </a:hlink>
        <a:folHlink>
          <a:srgbClr val="B8936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8">
        <a:dk1>
          <a:srgbClr val="000000"/>
        </a:dk1>
        <a:lt1>
          <a:srgbClr val="EAEAEA"/>
        </a:lt1>
        <a:dk2>
          <a:srgbClr val="000000"/>
        </a:dk2>
        <a:lt2>
          <a:srgbClr val="B2B2B2"/>
        </a:lt2>
        <a:accent1>
          <a:srgbClr val="A4BCC4"/>
        </a:accent1>
        <a:accent2>
          <a:srgbClr val="FFFFFF"/>
        </a:accent2>
        <a:accent3>
          <a:srgbClr val="F3F3F3"/>
        </a:accent3>
        <a:accent4>
          <a:srgbClr val="000000"/>
        </a:accent4>
        <a:accent5>
          <a:srgbClr val="CFDADE"/>
        </a:accent5>
        <a:accent6>
          <a:srgbClr val="E7E7E7"/>
        </a:accent6>
        <a:hlink>
          <a:srgbClr val="0066FF"/>
        </a:hlink>
        <a:folHlink>
          <a:srgbClr val="00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ipple 9">
        <a:dk1>
          <a:srgbClr val="000000"/>
        </a:dk1>
        <a:lt1>
          <a:srgbClr val="D7D1B9"/>
        </a:lt1>
        <a:dk2>
          <a:srgbClr val="B39257"/>
        </a:dk2>
        <a:lt2>
          <a:srgbClr val="B1A887"/>
        </a:lt2>
        <a:accent1>
          <a:srgbClr val="FFCC66"/>
        </a:accent1>
        <a:accent2>
          <a:srgbClr val="E6E3AC"/>
        </a:accent2>
        <a:accent3>
          <a:srgbClr val="E8E5D9"/>
        </a:accent3>
        <a:accent4>
          <a:srgbClr val="000000"/>
        </a:accent4>
        <a:accent5>
          <a:srgbClr val="FFE2B8"/>
        </a:accent5>
        <a:accent6>
          <a:srgbClr val="D0CE9B"/>
        </a:accent6>
        <a:hlink>
          <a:srgbClr val="666633"/>
        </a:hlink>
        <a:folHlink>
          <a:srgbClr val="9C98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Ripple</Template>
  <TotalTime>0</TotalTime>
  <Words>5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Arial</vt:lpstr>
      <vt:lpstr>Wingdings</vt:lpstr>
      <vt:lpstr>Ripple</vt:lpstr>
      <vt:lpstr>Aspose.Slides for Java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Aspose.Slides for Java</dc:title>
  <dc:creator>Fatima</dc:creator>
  <cp:lastModifiedBy>Farooq Sheikh</cp:lastModifiedBy>
  <cp:revision>2</cp:revision>
  <dcterms:created xsi:type="dcterms:W3CDTF">2014-07-16T20:57:38Z</dcterms:created>
  <dcterms:modified xsi:type="dcterms:W3CDTF">2015-07-03T06:36:36Z</dcterms:modified>
</cp:coreProperties>
</file>