
<file path=[Content_Types].xml><?xml version="1.0" encoding="utf-8"?>
<Types xmlns="http://schemas.openxmlformats.org/package/2006/content-types">
  <Override PartName="/ppt/slideMasters/slideMaster3.xml" ContentType="application/vnd.openxmlformats-officedocument.presentationml.slideMaster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comments/comment1.xml" ContentType="application/vnd.openxmlformats-officedocument.presentationml.comments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2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  <p:sldMasterId id="2147483672" r:id="rId3"/>
  </p:sldMasterIdLst>
  <p:sldIdLst>
    <p:sldId id="256" r:id="rId4"/>
    <p:sldId id="257" r:id="rId5"/>
    <p:sldId id="258" r:id="rId6"/>
  </p:sldIdLst>
  <p:sldSz cx="9144000" cy="6858000" type="screen4x3"/>
  <p:notesSz cx="6858000" cy="9144000"/>
  <p:custDataLst>
    <p:tags r:id="rId7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Farooq Sheikh" initials="FS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98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slideMaster" Target="slideMasters/slideMaster3.xml"/><Relationship Id="rId7" Type="http://schemas.openxmlformats.org/officeDocument/2006/relationships/tags" Target="tags/tag1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theme" Target="theme/theme1.xml"/><Relationship Id="rId5" Type="http://schemas.openxmlformats.org/officeDocument/2006/relationships/slide" Target="slides/slide2.xml"/><Relationship Id="rId10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15-07-03T16:33:23.640" idx="1">
    <p:pos x="10" y="10"/>
    <p:text>This is a test comment</p:text>
  </p:cm>
</p:cmLst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A185FD-0B35-4D8E-9BEE-24823EBBED6D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CFBA45-A212-406D-996A-53C2E1318B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834CB0-87D7-412E-9E50-170871AFAB21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0CFF25-24BB-45D6-8A7A-7297C66DF5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ECC3FC-6965-4AB6-A576-92265720F4A3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88CDA0-7DE9-4F23-8BF2-4934E45A0DB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D246C7-6DCB-443E-8647-D7F3A8CA4E82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394EF1-FAA3-44B5-A3B0-22599643A11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E33DF9-B459-4377-9267-3FDD304163DE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F17C7D-EFF9-4B44-82DA-4D0B882CD5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98B20D-D043-4A7F-9D03-FBEEAA1B972D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0DB134-DB3A-4CE9-BD1E-798F61B8DF0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19E2DC-6814-48B4-8C61-2DB7CA64B0AF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C314DB-6E37-4559-87CF-CC9881D42D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852BEB-4676-425A-9A10-618D2F376DF0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37D8DB-7B19-4138-B7CC-41299408309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589CE0-5CE3-4BAF-9926-93128F99F798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9F5378-6899-46D5-81AB-603EF1BB4E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2DE20B-19C5-4282-98D9-AEE9133E0EBB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79DC42-7679-499D-8A22-582E0E41352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A2C878-36D0-4526-B25C-F167C26C316D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ED27A3-A7C6-4A2A-B6B7-6D2D0C4E705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D4D0DF-2FCB-4709-A66C-CF8E7B3CAE62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6B07E5-06D5-407C-B0CE-1B687E8BB9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0B75D7-0692-4A47-88A5-887F3C2F1FA4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E514A3-5C33-41B8-95D2-75604384A15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3014AF-24F4-497A-B3FF-9A76D48146AB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760958-56EC-4F2D-BEEC-CFF653DDFB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F867B0-2DC3-467E-AD56-B9CC68C670A1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26FADA-3BEB-4E8B-9A84-A6E7A62739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31B6C8-D702-49AA-B3EA-12CCE436D0DD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0F92D3-DB44-4673-B7AD-8A96EE7979D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D2E94F-8F21-467A-8275-E63DA27A64C8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AA0051-358B-4829-BD60-2C7249336D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94CD29-4724-45CC-83ED-071D1CFDE4D0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C83B16-7B6D-4445-9D88-56E5100FE02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61ED59-EBE1-4375-B323-2B4D2B5119F8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29A722-D3BB-46C4-9106-033AE8E450F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9E79E0-F209-4BFF-83B7-C96F9DC77C57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D99A55-9C4E-4F92-8F4D-6D7A35E06E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CA4B5C-C514-495C-BB8B-9CE08184D8A6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717F1E-7D28-444C-BCF0-3560C84CA97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48BAC8-AA41-4AC8-8FF1-18101B3F06F2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8974E2-57BC-4B74-8BBF-84987183AB5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DF885A-C2F4-4EEA-9AEF-B4A4DF46E8B4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C4A4E3-06AE-4324-BDDE-4A4C7E815B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0873E4-45B0-4A03-97B4-72B89AAF1AD2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F9A1AF-96A8-4C07-BBAD-451D2383054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3665CF-9D25-4CFF-8A28-999C675F41B3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D13268-9987-40DA-8EED-9E70293425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E67D2E-75A5-4B80-B982-5C04C3FAE72B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059914-EC69-4EA5-AC1A-23EB3FAFDDB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DFDCBB-3F24-47C3-84B6-3A087E5D3933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1A69BC-426A-4473-B008-725C638113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28333E-C932-4FC8-A353-968F47448E44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63C8BA-8AA9-4035-92DD-AD40206F84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4FB5EC-A048-42DA-9474-D58246B51239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59731F-13B9-47B6-8277-A91DA389ACD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95332C-50F4-4201-AF7B-72D5AF1881E3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64CD81-A690-4E08-A8B0-5ABFD3B2AD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B362B2-605D-497A-867A-D5CA6F0263FF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C3E578-F7F0-434E-9E83-03AC0994F9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AF221D-A6ED-47CC-9F3C-571A3A6D5A97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B5AF8-673A-4B83-8C8D-EC5EF04DB7B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2915D-0F91-4A01-A0C5-490EC335D1F1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076DE3-46F8-4FF0-BDDB-C25936DDB4F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A86AA3D-B0C3-4226-8BFC-AFFCF5153808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2077A2E-C9F9-430D-A38A-E89ECE31EB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82" r:id="rId2"/>
    <p:sldLayoutId id="2147483681" r:id="rId3"/>
    <p:sldLayoutId id="2147483680" r:id="rId4"/>
    <p:sldLayoutId id="2147483679" r:id="rId5"/>
    <p:sldLayoutId id="2147483678" r:id="rId6"/>
    <p:sldLayoutId id="2147483677" r:id="rId7"/>
    <p:sldLayoutId id="2147483676" r:id="rId8"/>
    <p:sldLayoutId id="2147483675" r:id="rId9"/>
    <p:sldLayoutId id="2147483674" r:id="rId10"/>
    <p:sldLayoutId id="2147483673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3315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0" fontAlgn="auto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2pPr>
            <a:lvl3pPr marL="9144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3pPr>
            <a:lvl4pPr marL="1371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4pPr>
            <a:lvl5pPr marL="18288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8pPr>
          </a:lstStyle>
          <a:p>
            <a:pPr>
              <a:defRPr/>
            </a:pPr>
            <a:fld id="{4BE1331C-E26C-44BA-BC18-3D1D46BE3766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0" fontAlgn="auto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2pPr>
            <a:lvl3pPr marL="9144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3pPr>
            <a:lvl4pPr marL="1371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4pPr>
            <a:lvl5pPr marL="18288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8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0" fontAlgn="auto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2pPr>
            <a:lvl3pPr marL="9144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3pPr>
            <a:lvl4pPr marL="1371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4pPr>
            <a:lvl5pPr marL="18288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8pPr>
          </a:lstStyle>
          <a:p>
            <a:pPr>
              <a:defRPr/>
            </a:pPr>
            <a:fld id="{55E18B07-0096-4B9F-9A75-3B618C5AC5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693" r:id="rId2"/>
    <p:sldLayoutId id="2147483692" r:id="rId3"/>
    <p:sldLayoutId id="2147483691" r:id="rId4"/>
    <p:sldLayoutId id="2147483690" r:id="rId5"/>
    <p:sldLayoutId id="2147483689" r:id="rId6"/>
    <p:sldLayoutId id="2147483688" r:id="rId7"/>
    <p:sldLayoutId id="2147483687" r:id="rId8"/>
    <p:sldLayoutId id="2147483686" r:id="rId9"/>
    <p:sldLayoutId id="2147483685" r:id="rId10"/>
    <p:sldLayoutId id="2147483684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5603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</a:lstStyle>
          <a:p>
            <a:pPr>
              <a:defRPr/>
            </a:pPr>
            <a:fld id="{1C66630D-81C7-4FED-98F3-5D84E4467C9A}" type="datetimeFigureOut">
              <a:rPr lang="en-US"/>
              <a:pPr>
                <a:defRPr/>
              </a:pPr>
              <a:t>10/12/2015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</a:lstStyle>
          <a:p>
            <a:pPr>
              <a:defRPr/>
            </a:pPr>
            <a:fld id="{E515811C-9291-438D-8488-8D47FF473B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5" r:id="rId1"/>
    <p:sldLayoutId id="2147483704" r:id="rId2"/>
    <p:sldLayoutId id="2147483703" r:id="rId3"/>
    <p:sldLayoutId id="2147483702" r:id="rId4"/>
    <p:sldLayoutId id="2147483701" r:id="rId5"/>
    <p:sldLayoutId id="2147483700" r:id="rId6"/>
    <p:sldLayoutId id="2147483699" r:id="rId7"/>
    <p:sldLayoutId id="2147483698" r:id="rId8"/>
    <p:sldLayoutId id="2147483697" r:id="rId9"/>
    <p:sldLayoutId id="2147483696" r:id="rId10"/>
    <p:sldLayoutId id="2147483695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Title 1"/>
          <p:cNvSpPr>
            <a:spLocks noGrp="1"/>
          </p:cNvSpPr>
          <p:nvPr>
            <p:ph type="ctrTitle"/>
          </p:nvPr>
        </p:nvSpPr>
        <p:spPr>
          <a:xfrm>
            <a:off x="685800" y="3276600"/>
            <a:ext cx="7772400" cy="1470025"/>
          </a:xfrm>
        </p:spPr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Aspose.Slides for Java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648200"/>
            <a:ext cx="6400800" cy="175260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mtClean="0"/>
              <a:t>Sample Text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24000" y="1397000"/>
          <a:ext cx="6096000" cy="14827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mtClean="0"/>
                        <a:t>OrderID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Product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Price</a:t>
                      </a:r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mtClean="0"/>
                        <a:t>1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ABC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300</a:t>
                      </a:r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mtClean="0"/>
                        <a:t>2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XYZ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550</a:t>
                      </a:r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mtClean="0"/>
                        <a:t>3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PQR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875</a:t>
                      </a:r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Title 1"/>
          <p:cNvSpPr>
            <a:spLocks noGrp="1"/>
          </p:cNvSpPr>
          <p:nvPr>
            <p:ph type="ctrTitle" idx="4294967295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eaLnBrk="1" hangingPunct="1"/>
            <a:r>
              <a:rPr lang="en-US" smtClean="0"/>
              <a:t>Aspose Sample 2</a:t>
            </a:r>
          </a:p>
        </p:txBody>
      </p:sp>
      <p:sp>
        <p:nvSpPr>
          <p:cNvPr id="38914" name="Subtitle 2"/>
          <p:cNvSpPr>
            <a:spLocks noGrp="1"/>
          </p:cNvSpPr>
          <p:nvPr>
            <p:ph type="subTitle" idx="4294967295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marL="0" indent="0" algn="ctr" eaLnBrk="1" hangingPunct="1">
              <a:buFont typeface="Arial" charset="0"/>
              <a:buNone/>
            </a:pPr>
            <a:r>
              <a:rPr lang="en-US" smtClean="0">
                <a:solidFill>
                  <a:srgbClr val="898989"/>
                </a:solidFill>
              </a:rPr>
              <a:t>Aspose.Slides 2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mtClean="0">
                <a:solidFill>
                  <a:srgbClr val="898989"/>
                </a:solidFill>
              </a:rPr>
              <a:t>Sample text 1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mtClean="0">
                <a:solidFill>
                  <a:srgbClr val="898989"/>
                </a:solidFill>
              </a:rPr>
              <a:t>Sample text 2</a:t>
            </a:r>
          </a:p>
          <a:p>
            <a:pPr marL="0" indent="0" algn="ctr" eaLnBrk="1" hangingPunct="1">
              <a:buFont typeface="Arial" charset="0"/>
              <a:buNone/>
            </a:pPr>
            <a:endParaRPr lang="en-US" smtClean="0">
              <a:solidFill>
                <a:srgbClr val="898989"/>
              </a:solidFill>
            </a:endParaRPr>
          </a:p>
        </p:txBody>
      </p:sp>
      <p:sp>
        <p:nvSpPr>
          <p:cNvPr id="4" name="Rectangle 3" descr="Shape1"/>
          <p:cNvSpPr/>
          <p:nvPr/>
        </p:nvSpPr>
        <p:spPr>
          <a:xfrm>
            <a:off x="2057400" y="762000"/>
            <a:ext cx="1524000" cy="990600"/>
          </a:xfrm>
          <a:prstGeom prst="rect">
            <a:avLst/>
          </a:prstGeom>
          <a:ln w="25400" cap="flat" algn="ctr"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defPPr>
              <a:defRPr lang="en-US"/>
            </a:defPPr>
            <a:lvl1pPr marL="0" marR="0" indent="0" algn="l" defTabSz="914400" rtl="0" eaLnBrk="0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 strike="noStrike" kern="1200" cap="none" spc="0" normalizeH="0" baseline="0" noProof="0">
                <a:solidFill>
                  <a:srgbClr val="FFFFFF"/>
                </a:solidFill>
                <a:uLnTx/>
                <a:uFillTx/>
                <a:latin typeface="Calibri"/>
                <a:ea typeface=""/>
                <a:cs typeface="+mn-cs"/>
                <a:sym typeface="Wingdings"/>
              </a:defRPr>
            </a:lvl1pPr>
            <a:lvl2pPr marL="457200" marR="0" indent="0" algn="l" defTabSz="914400" rtl="0" eaLnBrk="0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 strike="noStrike" kern="1200" cap="none" spc="0" normalizeH="0" baseline="0" noProof="0">
                <a:solidFill>
                  <a:srgbClr val="FFFFFF"/>
                </a:solidFill>
                <a:uLnTx/>
                <a:uFillTx/>
                <a:latin typeface="Calibri"/>
                <a:ea typeface=""/>
                <a:cs typeface="+mn-cs"/>
                <a:sym typeface="Wingdings"/>
              </a:defRPr>
            </a:lvl2pPr>
            <a:lvl3pPr marL="914400" marR="0" indent="0" algn="l" defTabSz="914400" rtl="0" eaLnBrk="0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 strike="noStrike" kern="1200" cap="none" spc="0" normalizeH="0" baseline="0" noProof="0">
                <a:solidFill>
                  <a:srgbClr val="FFFFFF"/>
                </a:solidFill>
                <a:uLnTx/>
                <a:uFillTx/>
                <a:latin typeface="Calibri"/>
                <a:ea typeface=""/>
                <a:cs typeface="+mn-cs"/>
                <a:sym typeface="Wingdings"/>
              </a:defRPr>
            </a:lvl3pPr>
            <a:lvl4pPr marL="1371600" marR="0" indent="0" algn="l" defTabSz="914400" rtl="0" eaLnBrk="0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 strike="noStrike" kern="1200" cap="none" spc="0" normalizeH="0" baseline="0" noProof="0">
                <a:solidFill>
                  <a:srgbClr val="FFFFFF"/>
                </a:solidFill>
                <a:uLnTx/>
                <a:uFillTx/>
                <a:latin typeface="Calibri"/>
                <a:ea typeface=""/>
                <a:cs typeface="+mn-cs"/>
                <a:sym typeface="Wingdings"/>
              </a:defRPr>
            </a:lvl4pPr>
            <a:lvl5pPr marL="1828800" marR="0" indent="0" algn="l" defTabSz="914400" rtl="0" eaLnBrk="0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 strike="noStrike" kern="1200" cap="none" spc="0" normalizeH="0" baseline="0" noProof="0">
                <a:solidFill>
                  <a:srgbClr val="FFFFFF"/>
                </a:solidFill>
                <a:uLnTx/>
                <a:uFillTx/>
                <a:latin typeface="Calibri"/>
                <a:ea typeface=""/>
                <a:cs typeface="+mn-cs"/>
                <a:sym typeface="Wingdings"/>
              </a:defRPr>
            </a:lvl5pPr>
            <a:lvl6pPr marL="2286000" marR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 strike="noStrike" kern="1200" cap="none" spc="0" normalizeH="0" baseline="0" noProof="0">
                <a:solidFill>
                  <a:srgbClr val="FFFFFF"/>
                </a:solidFill>
                <a:uLnTx/>
                <a:uFillTx/>
                <a:latin typeface="Calibri"/>
                <a:ea typeface=""/>
                <a:cs typeface="+mn-cs"/>
                <a:sym typeface="Wingdings"/>
              </a:defRPr>
            </a:lvl6pPr>
            <a:lvl7pPr marL="2743200" marR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 strike="noStrike" kern="1200" cap="none" spc="0" normalizeH="0" baseline="0" noProof="0">
                <a:solidFill>
                  <a:srgbClr val="FFFFFF"/>
                </a:solidFill>
                <a:uLnTx/>
                <a:uFillTx/>
                <a:latin typeface="Calibri"/>
                <a:ea typeface=""/>
                <a:cs typeface="+mn-cs"/>
                <a:sym typeface="Wingdings"/>
              </a:defRPr>
            </a:lvl7pPr>
            <a:lvl8pPr marL="3200400" marR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 strike="noStrike" kern="1200" cap="none" spc="0" normalizeH="0" baseline="0" noProof="0">
                <a:solidFill>
                  <a:srgbClr val="FFFFFF"/>
                </a:solidFill>
                <a:uLnTx/>
                <a:uFillTx/>
                <a:latin typeface="Calibri"/>
                <a:ea typeface=""/>
                <a:cs typeface="+mn-cs"/>
                <a:sym typeface="Wingdings"/>
              </a:defRPr>
            </a:lvl8pPr>
            <a:lvl9pPr marL="3657600" marR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 strike="noStrike" kern="1200" cap="none" spc="0" normalizeH="0" baseline="0" noProof="0">
                <a:solidFill>
                  <a:srgbClr val="FFFFFF"/>
                </a:solidFill>
                <a:uLnTx/>
                <a:uFillTx/>
                <a:latin typeface="Calibri"/>
                <a:ea typeface=""/>
                <a:cs typeface="+mn-cs"/>
                <a:sym typeface="Wingdings"/>
              </a:defRPr>
            </a:lvl9pPr>
          </a:lstStyle>
          <a:p>
            <a:pPr algn="ctr" fontAlgn="auto">
              <a:defRPr/>
            </a:pPr>
            <a:endParaRPr lang="en-US"/>
          </a:p>
        </p:txBody>
      </p:sp>
      <p:cxnSp>
        <p:nvCxnSpPr>
          <p:cNvPr id="6" name="Elbow Connector 5"/>
          <p:cNvCxnSpPr/>
          <p:nvPr/>
        </p:nvCxnSpPr>
        <p:spPr>
          <a:xfrm>
            <a:off x="3810000" y="1219200"/>
            <a:ext cx="1447800" cy="1066800"/>
          </a:xfrm>
          <a:prstGeom prst="bentConnector3">
            <a:avLst>
              <a:gd name="adj1" fmla="val 50000"/>
            </a:avLst>
          </a:prstGeom>
          <a:ln w="9525" cap="flat" algn="ctr">
            <a:solidFill>
              <a:srgbClr val="FF0000"/>
            </a:solidFill>
            <a:prstDash val="solid"/>
            <a:tailEnd type="arrow"/>
          </a:ln>
          <a:effectLst>
            <a:reflection blurRad="6350" stA="50000" endA="300" endPos="55000" dir="5400000" sy="-100000" algn="bl" rotWithShape="0"/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Aspose.Slides for Java</a:t>
            </a:r>
          </a:p>
        </p:txBody>
      </p:sp>
      <p:sp>
        <p:nvSpPr>
          <p:cNvPr id="39938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Test File</a:t>
            </a:r>
          </a:p>
        </p:txBody>
      </p:sp>
      <p:pic>
        <p:nvPicPr>
          <p:cNvPr id="39939" name="Picture 3" descr="aspose-logo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643313" y="3167063"/>
            <a:ext cx="1857375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4.0.30319.18408"/>
  <p:tag name="AS_OS" val="Microsoft Windows NT 6.2.9200.0"/>
  <p:tag name="AS_RELEASE_DATE" val="2014.05.30"/>
  <p:tag name="AS_TITLE" val="Aspose.Slides for .NET 2.0"/>
  <p:tag name="AS_VERSION" val="8.4.2.0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Uigh" typeface="Microsoft Uighur"/>
        <a:font script="Beng" typeface="Vrinda"/>
        <a:font script="Thai" typeface="Angsana New"/>
        <a:font script="Mlym" typeface="Kartika"/>
        <a:font script="Yiii" typeface="Microsoft Yi Baiti"/>
        <a:font script="Cher" typeface="Plantagenet Cherokee"/>
        <a:font script="Orya" typeface="Kalinga"/>
        <a:font script="Gujr" typeface="Shruti"/>
        <a:font script="Viet" typeface="Times New Roman"/>
        <a:font script="Arab" typeface="Times New Roman"/>
        <a:font script="Hebr" typeface="Times New Roman"/>
        <a:font script="Telu" typeface="Gautami"/>
        <a:font script="Ethi" typeface="Nyala"/>
        <a:font script="Jpan" typeface="ＭＳ Ｐゴシック"/>
        <a:font script="Sinh" typeface="Iskoola Pota"/>
        <a:font script="Taml" typeface="Latha"/>
        <a:font script="Deva" typeface="Mangal"/>
        <a:font script="Knda" typeface="Tunga"/>
        <a:font script="Tibt" typeface="Microsoft Himalaya"/>
        <a:font script="Khmr" typeface="MoolBoran"/>
        <a:font script="Hant" typeface="新細明體"/>
        <a:font script="Laoo" typeface="DokChampa"/>
        <a:font script="Mong" typeface="Mongolian Baiti"/>
        <a:font script="Hans" typeface="宋体"/>
        <a:font script="Guru" typeface="Raavi"/>
        <a:font script="Thaa" typeface="MV Boli"/>
        <a:font script="Cans" typeface="Euphemia"/>
        <a:font script="Hang" typeface="맑은 고딕"/>
        <a:font script="Syrc" typeface="Estrangelo Edessa"/>
      </a:majorFont>
      <a:minorFont>
        <a:latin typeface="Calibri"/>
        <a:ea typeface=""/>
        <a:cs typeface=""/>
        <a:font script="Uigh" typeface="Microsoft Uighur"/>
        <a:font script="Beng" typeface="Vrinda"/>
        <a:font script="Thai" typeface="Cordia New"/>
        <a:font script="Mlym" typeface="Kartika"/>
        <a:font script="Yiii" typeface="Microsoft Yi Baiti"/>
        <a:font script="Cher" typeface="Plantagenet Cherokee"/>
        <a:font script="Orya" typeface="Kalinga"/>
        <a:font script="Gujr" typeface="Shruti"/>
        <a:font script="Viet" typeface="Arial"/>
        <a:font script="Arab" typeface="Arial"/>
        <a:font script="Hebr" typeface="Arial"/>
        <a:font script="Telu" typeface="Gautami"/>
        <a:font script="Ethi" typeface="Nyala"/>
        <a:font script="Jpan" typeface="ＭＳ Ｐゴシック"/>
        <a:font script="Sinh" typeface="Iskoola Pota"/>
        <a:font script="Taml" typeface="Latha"/>
        <a:font script="Deva" typeface="Mangal"/>
        <a:font script="Knda" typeface="Tunga"/>
        <a:font script="Tibt" typeface="Microsoft Himalaya"/>
        <a:font script="Khmr" typeface="DaunPenh"/>
        <a:font script="Hant" typeface="新細明體"/>
        <a:font script="Laoo" typeface="DokChampa"/>
        <a:font script="Mong" typeface="Mongolian Baiti"/>
        <a:font script="Hans" typeface="宋体"/>
        <a:font script="Guru" typeface="Raavi"/>
        <a:font script="Thaa" typeface="MV Boli"/>
        <a:font script="Cans" typeface="Euphemia"/>
        <a:font script="Hang" typeface="맑은 고딕"/>
        <a:font script="Syrc" typeface="Estrangelo Edess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/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Uigh" typeface="Microsoft Uighur"/>
        <a:font script="Beng" typeface="Vrinda"/>
        <a:font script="Thai" typeface="Angsana New"/>
        <a:font script="Mlym" typeface="Kartika"/>
        <a:font script="Yiii" typeface="Microsoft Yi Baiti"/>
        <a:font script="Cher" typeface="Plantagenet Cherokee"/>
        <a:font script="Orya" typeface="Kalinga"/>
        <a:font script="Geor" typeface="Sylfaen"/>
        <a:font script="Gujr" typeface="Shruti"/>
        <a:font script="Viet" typeface="Times New Roman"/>
        <a:font script="Arab" typeface="Times New Roman"/>
        <a:font script="Hant" typeface="新細明體"/>
        <a:font script="Telu" typeface="Gautami"/>
        <a:font script="Ethi" typeface="Nyala"/>
        <a:font script="Jpan" typeface="ＭＳ Ｐゴシック"/>
        <a:font script="Sinh" typeface="Iskoola Pota"/>
        <a:font script="Deva" typeface="Mangal"/>
        <a:font script="Knda" typeface="Tunga"/>
        <a:font script="Tibt" typeface="Microsoft Himalaya"/>
        <a:font script="Khmr" typeface="MoolBoran"/>
        <a:font script="Taml" typeface="Latha"/>
        <a:font script="Hebr" typeface="Times New Roman"/>
        <a:font script="Laoo" typeface="DokChampa"/>
        <a:font script="Mong" typeface="Mongolian Baiti"/>
        <a:font script="Hans" typeface="宋体"/>
        <a:font script="Guru" typeface="Raavi"/>
        <a:font script="Thaa" typeface="MV Boli"/>
        <a:font script="Cans" typeface="Euphemia"/>
        <a:font script="Hang" typeface="맑은 고딕"/>
        <a:font script="Syrc" typeface="Estrangelo Edessa"/>
      </a:majorFont>
      <a:minorFont>
        <a:latin typeface="Calibri"/>
        <a:ea typeface=""/>
        <a:cs typeface=""/>
        <a:font script="Uigh" typeface="Microsoft Uighur"/>
        <a:font script="Beng" typeface="Vrinda"/>
        <a:font script="Thai" typeface="Cordia New"/>
        <a:font script="Mlym" typeface="Kartika"/>
        <a:font script="Yiii" typeface="Microsoft Yi Baiti"/>
        <a:font script="Cher" typeface="Plantagenet Cherokee"/>
        <a:font script="Orya" typeface="Kalinga"/>
        <a:font script="Geor" typeface="Sylfaen"/>
        <a:font script="Gujr" typeface="Shruti"/>
        <a:font script="Viet" typeface="Arial"/>
        <a:font script="Arab" typeface="Arial"/>
        <a:font script="Hant" typeface="新細明體"/>
        <a:font script="Telu" typeface="Gautami"/>
        <a:font script="Ethi" typeface="Nyala"/>
        <a:font script="Jpan" typeface="ＭＳ Ｐゴシック"/>
        <a:font script="Sinh" typeface="Iskoola Pota"/>
        <a:font script="Deva" typeface="Mangal"/>
        <a:font script="Knda" typeface="Tunga"/>
        <a:font script="Tibt" typeface="Microsoft Himalaya"/>
        <a:font script="Khmr" typeface="DaunPenh"/>
        <a:font script="Taml" typeface="Latha"/>
        <a:font script="Hebr" typeface="Arial"/>
        <a:font script="Laoo" typeface="DokChampa"/>
        <a:font script="Mong" typeface="Mongolian Baiti"/>
        <a:font script="Hans" typeface="宋体"/>
        <a:font script="Guru" typeface="Raavi"/>
        <a:font script="Thaa" typeface="MV Boli"/>
        <a:font script="Cans" typeface="Euphemia"/>
        <a:font script="Hang" typeface="맑은 고딕"/>
        <a:font script="Syrc" typeface="Estrangelo Edess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/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Uigh" typeface="Microsoft Uighur"/>
        <a:font script="Beng" typeface="Vrinda"/>
        <a:font script="Thai" typeface="Angsana New"/>
        <a:font script="Mlym" typeface="Kartika"/>
        <a:font script="Yiii" typeface="Microsoft Yi Baiti"/>
        <a:font script="Cher" typeface="Plantagenet Cherokee"/>
        <a:font script="Orya" typeface="Kalinga"/>
        <a:font script="Gujr" typeface="Shruti"/>
        <a:font script="Viet" typeface="Times New Roman"/>
        <a:font script="Arab" typeface="Times New Roman"/>
        <a:font script="Hant" typeface="新細明體"/>
        <a:font script="Telu" typeface="Gautami"/>
        <a:font script="Ethi" typeface="Nyala"/>
        <a:font script="Jpan" typeface="ＭＳ Ｐゴシック"/>
        <a:font script="Sinh" typeface="Iskoola Pota"/>
        <a:font script="Deva" typeface="Mangal"/>
        <a:font script="Knda" typeface="Tunga"/>
        <a:font script="Tibt" typeface="Microsoft Himalaya"/>
        <a:font script="Khmr" typeface="MoolBoran"/>
        <a:font script="Taml" typeface="Latha"/>
        <a:font script="Hebr" typeface="Times New Roman"/>
        <a:font script="Laoo" typeface="DokChampa"/>
        <a:font script="Mong" typeface="Mongolian Baiti"/>
        <a:font script="Hans" typeface="宋体"/>
        <a:font script="Guru" typeface="Raavi"/>
        <a:font script="Thaa" typeface="MV Boli"/>
        <a:font script="Cans" typeface="Euphemia"/>
        <a:font script="Hang" typeface="맑은 고딕"/>
        <a:font script="Syrc" typeface="Estrangelo Edessa"/>
      </a:majorFont>
      <a:minorFont>
        <a:latin typeface="Calibri"/>
        <a:ea typeface=""/>
        <a:cs typeface=""/>
        <a:font script="Uigh" typeface="Microsoft Uighur"/>
        <a:font script="Beng" typeface="Vrinda"/>
        <a:font script="Thai" typeface="Cordia New"/>
        <a:font script="Mlym" typeface="Kartika"/>
        <a:font script="Yiii" typeface="Microsoft Yi Baiti"/>
        <a:font script="Cher" typeface="Plantagenet Cherokee"/>
        <a:font script="Orya" typeface="Kalinga"/>
        <a:font script="Gujr" typeface="Shruti"/>
        <a:font script="Viet" typeface="Arial"/>
        <a:font script="Arab" typeface="Arial"/>
        <a:font script="Hant" typeface="新細明體"/>
        <a:font script="Telu" typeface="Gautami"/>
        <a:font script="Ethi" typeface="Nyala"/>
        <a:font script="Jpan" typeface="ＭＳ Ｐゴシック"/>
        <a:font script="Sinh" typeface="Iskoola Pota"/>
        <a:font script="Deva" typeface="Mangal"/>
        <a:font script="Knda" typeface="Tunga"/>
        <a:font script="Tibt" typeface="Microsoft Himalaya"/>
        <a:font script="Khmr" typeface="DaunPenh"/>
        <a:font script="Taml" typeface="Latha"/>
        <a:font script="Hebr" typeface="Arial"/>
        <a:font script="Laoo" typeface="DokChampa"/>
        <a:font script="Mong" typeface="Mongolian Baiti"/>
        <a:font script="Hans" typeface="宋体"/>
        <a:font script="Guru" typeface="Raavi"/>
        <a:font script="Thaa" typeface="MV Boli"/>
        <a:font script="Cans" typeface="Euphemia"/>
        <a:font script="Hang" typeface="맑은 고딕"/>
        <a:font script="Syrc" typeface="Estrangelo Edess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/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33</Words>
  <Application>Microsoft Office PowerPoint</Application>
  <PresentationFormat>On-screen Show (4:3)</PresentationFormat>
  <Paragraphs>20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3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Wingdings</vt:lpstr>
      <vt:lpstr>Office Theme</vt:lpstr>
      <vt:lpstr>Office Theme</vt:lpstr>
      <vt:lpstr>Office Theme</vt:lpstr>
      <vt:lpstr>Aspose.Slides for Java</vt:lpstr>
      <vt:lpstr>Aspose Sample 2</vt:lpstr>
      <vt:lpstr>Aspose.Slides for Java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Aspose.Slides for Java</dc:title>
  <dc:creator>Fatima</dc:creator>
  <cp:lastModifiedBy>Farooq Sheikh</cp:lastModifiedBy>
  <cp:revision>3</cp:revision>
  <dcterms:created xsi:type="dcterms:W3CDTF">2014-07-17T08:01:25Z</dcterms:created>
  <dcterms:modified xsi:type="dcterms:W3CDTF">2015-10-12T09:51:04Z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sposeAuthor">
    <vt:lpwstr>Farooq Sheikh</vt:lpwstr>
  </property>
</Properties>
</file>