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570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5DD49-018C-449F-813F-1E1E173FA862}" type="datetimeFigureOut">
              <a:rPr lang="en-US" smtClean="0"/>
              <a:t>12/11/2013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AE35B-6504-4468-B1C8-67BACBFD2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22245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5DD49-018C-449F-813F-1E1E173FA862}" type="datetimeFigureOut">
              <a:rPr lang="en-US" smtClean="0"/>
              <a:t>12/11/2013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AE35B-6504-4468-B1C8-67BACBFD2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21241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5DD49-018C-449F-813F-1E1E173FA862}" type="datetimeFigureOut">
              <a:rPr lang="en-US" smtClean="0"/>
              <a:t>12/11/2013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AE35B-6504-4468-B1C8-67BACBFD2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87279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5DD49-018C-449F-813F-1E1E173FA862}" type="datetimeFigureOut">
              <a:rPr lang="en-US" smtClean="0"/>
              <a:t>12/11/2013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AE35B-6504-4468-B1C8-67BACBFD2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24831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5DD49-018C-449F-813F-1E1E173FA862}" type="datetimeFigureOut">
              <a:rPr lang="en-US" smtClean="0"/>
              <a:t>12/11/2013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AE35B-6504-4468-B1C8-67BACBFD2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15991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5DD49-018C-449F-813F-1E1E173FA862}" type="datetimeFigureOut">
              <a:rPr lang="en-US" smtClean="0"/>
              <a:t>12/11/2013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AE35B-6504-4468-B1C8-67BACBFD2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0776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5DD49-018C-449F-813F-1E1E173FA862}" type="datetimeFigureOut">
              <a:rPr lang="en-US" smtClean="0"/>
              <a:t>12/11/2013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AE35B-6504-4468-B1C8-67BACBFD2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55695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5DD49-018C-449F-813F-1E1E173FA862}" type="datetimeFigureOut">
              <a:rPr lang="en-US" smtClean="0"/>
              <a:t>12/11/2013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AE35B-6504-4468-B1C8-67BACBFD2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90165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5DD49-018C-449F-813F-1E1E173FA862}" type="datetimeFigureOut">
              <a:rPr lang="en-US" smtClean="0"/>
              <a:t>12/11/2013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AE35B-6504-4468-B1C8-67BACBFD2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96906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5DD49-018C-449F-813F-1E1E173FA862}" type="datetimeFigureOut">
              <a:rPr lang="en-US" smtClean="0"/>
              <a:t>12/11/2013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AE35B-6504-4468-B1C8-67BACBFD2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39783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5DD49-018C-449F-813F-1E1E173FA862}" type="datetimeFigureOut">
              <a:rPr lang="en-US" smtClean="0"/>
              <a:t>12/11/2013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AE35B-6504-4468-B1C8-67BACBFD2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45899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E5DD49-018C-449F-813F-1E1E173FA862}" type="datetimeFigureOut">
              <a:rPr lang="en-US" smtClean="0"/>
              <a:t>12/11/2013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5AE35B-6504-4468-B1C8-67BACBFD2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03646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Shape 1"/>
          <p:cNvSpPr txBox="1"/>
          <p:nvPr/>
        </p:nvSpPr>
        <p:spPr>
          <a:xfrm>
            <a:off x="822960" y="255960"/>
            <a:ext cx="7534800" cy="9874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r>
              <a:rPr lang="en-US" sz="2000" dirty="0" smtClean="0"/>
              <a:t>Linux  </a:t>
            </a:r>
            <a:r>
              <a:rPr lang="en-US" sz="2400" dirty="0"/>
              <a:t>
</a:t>
            </a:r>
            <a:r>
              <a:rPr lang="en-US" dirty="0"/>
              <a:t>Standard </a:t>
            </a:r>
            <a:r>
              <a:rPr lang="en-US" dirty="0" smtClean="0"/>
              <a:t>Platform</a:t>
            </a: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400806695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muthu</dc:creator>
  <cp:lastModifiedBy>muthu</cp:lastModifiedBy>
  <cp:revision>1</cp:revision>
  <dcterms:created xsi:type="dcterms:W3CDTF">2013-12-11T12:43:29Z</dcterms:created>
  <dcterms:modified xsi:type="dcterms:W3CDTF">2013-12-11T12:44:14Z</dcterms:modified>
</cp:coreProperties>
</file>

<file path=docProps/thumbnail.jpeg>
</file>